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5" autoAdjust="0"/>
    <p:restoredTop sz="94660"/>
  </p:normalViewPr>
  <p:slideViewPr>
    <p:cSldViewPr snapToGrid="0">
      <p:cViewPr>
        <p:scale>
          <a:sx n="75" d="100"/>
          <a:sy n="75" d="100"/>
        </p:scale>
        <p:origin x="1884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3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1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4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1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00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19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52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3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15EB9-3694-4C10-B3E9-895990D1A4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CFFD-F907-48B6-8743-97DBE89AF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9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5"/>
            <a:ext cx="12192000" cy="66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652462"/>
            <a:ext cx="98012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461962"/>
            <a:ext cx="116490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5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628650"/>
            <a:ext cx="110680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7725"/>
            <a:ext cx="11582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28637"/>
            <a:ext cx="119443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98"/>
            <a:ext cx="12192000" cy="5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6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763"/>
            <a:ext cx="12192000" cy="59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2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196"/>
            <a:ext cx="12192000" cy="54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803"/>
            <a:ext cx="12192000" cy="54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03"/>
            <a:ext cx="12192000" cy="55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09537"/>
            <a:ext cx="118300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6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208"/>
            <a:ext cx="12192000" cy="56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7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938"/>
            <a:ext cx="12192000" cy="47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625"/>
            <a:ext cx="12192000" cy="58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47675"/>
            <a:ext cx="121634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03"/>
            <a:ext cx="12192000" cy="614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32" y="0"/>
            <a:ext cx="8778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328612"/>
            <a:ext cx="96107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7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9537"/>
            <a:ext cx="117729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44"/>
            <a:ext cx="12192000" cy="65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4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25"/>
            <a:ext cx="12192000" cy="64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1912"/>
            <a:ext cx="114681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33"/>
            <a:ext cx="12192000" cy="64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2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637"/>
            <a:ext cx="119062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52400"/>
            <a:ext cx="119443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2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0</Words>
  <Application>Microsoft Office PowerPoint</Application>
  <PresentationFormat>宽屏</PresentationFormat>
  <Paragraphs>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30</cp:revision>
  <dcterms:created xsi:type="dcterms:W3CDTF">2022-11-27T09:38:11Z</dcterms:created>
  <dcterms:modified xsi:type="dcterms:W3CDTF">2022-11-27T12:54:16Z</dcterms:modified>
</cp:coreProperties>
</file>